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6" r:id="rId6"/>
    <p:sldId id="267" r:id="rId7"/>
    <p:sldId id="265" r:id="rId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62645C-13AC-4724-B5B9-29FA4EEA7897}" type="datetime1">
              <a:rPr lang="nl-NL" smtClean="0"/>
              <a:t>22-6-2020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9A8FAA-9766-454D-9FAE-630EC89D2BC5}" type="datetime1">
              <a:rPr lang="nl-NL" noProof="0" smtClean="0"/>
              <a:t>22-6-2020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351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0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996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537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271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255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81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dat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1" name="Tijdelijke aanduiding voor tekst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20XX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PRESENTATIE</a:t>
            </a:r>
            <a:br>
              <a:rPr lang="nl-NL" noProof="0"/>
            </a:br>
            <a:r>
              <a:rPr lang="nl-NL" noProof="0"/>
              <a:t>TITEL</a:t>
            </a:r>
          </a:p>
        </p:txBody>
      </p:sp>
      <p:sp>
        <p:nvSpPr>
          <p:cNvPr id="23" name="Tijdelijke aanduiding voor tekst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Maand</a:t>
            </a:r>
          </a:p>
        </p:txBody>
      </p:sp>
      <p:sp>
        <p:nvSpPr>
          <p:cNvPr id="36" name="Tijdelijke aanduiding voor tekst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nl-NL" noProof="0"/>
              <a:t>Presentatie</a:t>
            </a:r>
            <a:br>
              <a:rPr lang="nl-NL" noProof="0"/>
            </a:br>
            <a:r>
              <a:rPr lang="nl-NL" noProof="0"/>
              <a:t>Slogan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6" name="Tijdelijke aanduiding voor tekst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+7 678-555-0128</a:t>
            </a:r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Telefoon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nl-NL" noProof="0"/>
              <a:t>Arnoud Wolthuis</a:t>
            </a:r>
          </a:p>
        </p:txBody>
      </p:sp>
      <p:sp>
        <p:nvSpPr>
          <p:cNvPr id="20" name="Tijdelijke aanduiding voor tekst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wolthuis@example.com</a:t>
            </a:r>
          </a:p>
        </p:txBody>
      </p:sp>
      <p:sp>
        <p:nvSpPr>
          <p:cNvPr id="22" name="Tijdelijke aanduiding voor tekst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E-mail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BEDANKT!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PRESENTATIE</a:t>
            </a:r>
            <a:br>
              <a:rPr lang="nl-NL" noProof="0"/>
            </a:br>
            <a:r>
              <a:rPr lang="nl-NL" noProof="0"/>
              <a:t>TITEL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9" name="Subtitel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nl-NL" noProof="0"/>
              <a:t>Klik om de subtitelstijl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6" name="Tijdelijke aanduiding voor inhoud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HET GEBRUIK VAN DEZE SJABLOON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1" name="Tijdelijke aanduiding voor tekst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1</a:t>
            </a:r>
          </a:p>
        </p:txBody>
      </p:sp>
      <p:sp>
        <p:nvSpPr>
          <p:cNvPr id="32" name="Tijdelijke aanduiding voor tekst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33" name="Tijdelijke aanduiding voor tekst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2</a:t>
            </a:r>
          </a:p>
        </p:txBody>
      </p:sp>
      <p:sp>
        <p:nvSpPr>
          <p:cNvPr id="34" name="Tijdelijke aanduiding voor tekst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35" name="Tijdelijke aanduiding voor tekst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3</a:t>
            </a:r>
          </a:p>
        </p:txBody>
      </p:sp>
      <p:sp>
        <p:nvSpPr>
          <p:cNvPr id="36" name="Tijdelijke aanduiding voor tekst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37" name="Tijdelijke aanduiding voor tekst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38" name="Tijdelijke aanduiding voor tekst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39" name="Tijdelijke aanduiding voor tekst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0" name="Tijdelijke aanduiding voor tekst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1" name="Tijdelijke aanduiding voor tekst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2" name="Tijdelijke aanduiding voor tekst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3" name="Tijdelijke aanduiding voor tekst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4" name="Tijdelijke aanduiding voor afbeelding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6" name="Tijdelijke aanduiding voor afbeelding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7" name="Tijdelijke aanduiding voor afbeelding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VERDELERDIA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nl-NL" noProof="0"/>
              <a:t>Tekststijlen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sub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TEKSTINDELING 1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TEKSTINDELING 2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1" name="Tijdelijke aanduiding voor tekst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met twee sec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Titel van sectie 1</a:t>
            </a:r>
          </a:p>
        </p:txBody>
      </p:sp>
      <p:sp>
        <p:nvSpPr>
          <p:cNvPr id="9" name="Tijdelijke aanduiding voor tekst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Titel van sectie 2</a:t>
            </a:r>
          </a:p>
        </p:txBody>
      </p:sp>
      <p:sp>
        <p:nvSpPr>
          <p:cNvPr id="11" name="Tijdelijke aanduiding voor tekst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2" name="Tijdelijke aanduiding voor tekst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VERGELIJKING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9" name="Tijdelijke aanduiding voor tekst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GRAFIEKDIA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6" name="Tijdelijke aanduiding voor grafiek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grafiek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9" name="Tijdelijke aanduiding voor tekst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TABELDIA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3" name="Tijdelijke aanduiding voor tabel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op pictogram om tabel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afbeelding 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4" name="Tijdelijke aanduiding voor tekst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DIA MET GROTE AFBEELDING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nl-NL" noProof="0"/>
              <a:t>DD-MM-20XX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EEN VOETTEKST TOEVOEGEN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VIDEODIA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nl-NL" noProof="0"/>
          </a:p>
        </p:txBody>
      </p:sp>
      <p:sp>
        <p:nvSpPr>
          <p:cNvPr id="16" name="Tijdelijke aanduiding voor me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nl-NL" noProof="0"/>
              <a:t>Klik op pictogram om media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nl-NL" noProof="0"/>
              <a:t>DD-MM-20XX</a:t>
            </a:r>
          </a:p>
        </p:txBody>
      </p:sp>
      <p:sp>
        <p:nvSpPr>
          <p:cNvPr id="11" name="Tijdelijke aanduiding voor voettekst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nl-NL" noProof="0"/>
              <a:t>EEN VOETTEKST TOEVOEGEN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22-6-2020</a:t>
            </a:r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PRESENTATIE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Stad Als Spel</a:t>
            </a:r>
            <a:br>
              <a:rPr lang="nl-NL" dirty="0"/>
            </a:br>
            <a:r>
              <a:rPr lang="nl-NL" dirty="0"/>
              <a:t>MD1A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69256"/>
            <a:ext cx="5632704" cy="782638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Inleiding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086" y="2571902"/>
            <a:ext cx="5285914" cy="857098"/>
          </a:xfrm>
        </p:spPr>
        <p:txBody>
          <a:bodyPr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Start / Info pagina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Spel Pagina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Contact Pagina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Eind Pagina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nl-NL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3460"/>
            <a:ext cx="5614416" cy="782638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Start en Info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Stad Als Spel</a:t>
            </a:r>
          </a:p>
          <a:p>
            <a:pPr rtl="0"/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84158" y="1481143"/>
            <a:ext cx="4707842" cy="1849304"/>
          </a:xfrm>
        </p:spPr>
        <p:txBody>
          <a:bodyPr rtlCol="0">
            <a:normAutofit/>
          </a:bodyPr>
          <a:lstStyle/>
          <a:p>
            <a:pPr rtl="0"/>
            <a:r>
              <a:rPr lang="nl-NL" sz="2000" dirty="0"/>
              <a:t>Begin van het Spel</a:t>
            </a:r>
          </a:p>
          <a:p>
            <a:pPr rtl="0"/>
            <a:r>
              <a:rPr lang="nl-NL" sz="2000" dirty="0"/>
              <a:t>Aantrekkelijkheid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Spel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nl-NL" dirty="0"/>
              <a:t>Stad als Spel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dirty="0"/>
              <a:t>Hoezo Dit?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Niet veel inspiratie</a:t>
            </a:r>
          </a:p>
          <a:p>
            <a:pPr rtl="0"/>
            <a:r>
              <a:rPr lang="nl-NL" dirty="0"/>
              <a:t>Duidelijk</a:t>
            </a:r>
          </a:p>
          <a:p>
            <a:pPr rtl="0"/>
            <a:r>
              <a:rPr lang="nl-NL" dirty="0"/>
              <a:t>Hints zichtbaar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rtl="0"/>
            <a:r>
              <a:rPr lang="nl-NL" dirty="0"/>
              <a:t>Map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Map onderaan beweegbaar</a:t>
            </a:r>
          </a:p>
          <a:p>
            <a:pPr rtl="0"/>
            <a:r>
              <a:rPr lang="nl-NL" dirty="0"/>
              <a:t>Soort Google </a:t>
            </a:r>
            <a:r>
              <a:rPr lang="nl-NL" dirty="0" err="1"/>
              <a:t>Maps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93460"/>
            <a:ext cx="5614416" cy="782638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Contact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Stad Als Spel</a:t>
            </a:r>
          </a:p>
          <a:p>
            <a:pPr rtl="0"/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84158" y="1481143"/>
            <a:ext cx="4707842" cy="1849304"/>
          </a:xfrm>
        </p:spPr>
        <p:txBody>
          <a:bodyPr rtlCol="0">
            <a:normAutofit/>
          </a:bodyPr>
          <a:lstStyle/>
          <a:p>
            <a:pPr rtl="0"/>
            <a:r>
              <a:rPr lang="nl-NL" sz="2000" dirty="0"/>
              <a:t>Duidelijk</a:t>
            </a:r>
          </a:p>
          <a:p>
            <a:pPr rtl="0"/>
            <a:r>
              <a:rPr lang="nl-NL" sz="2000" dirty="0"/>
              <a:t>Voor Info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11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Eind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nl-NL" dirty="0"/>
              <a:t>Stad als Spel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dirty="0"/>
              <a:t>Zelfde Ontwerp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nl-NL" dirty="0"/>
              <a:t>Niet veel inspiratie</a:t>
            </a:r>
          </a:p>
          <a:p>
            <a:pPr rtl="0"/>
            <a:r>
              <a:rPr lang="nl-NL" dirty="0"/>
              <a:t>Strak</a:t>
            </a:r>
          </a:p>
          <a:p>
            <a:pPr rtl="0"/>
            <a:r>
              <a:rPr lang="nl-NL" dirty="0"/>
              <a:t>Wist niets anders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nl-NL" smtClean="0"/>
              <a:pPr rtl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1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Bedankt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Rick Vellinga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nl-NL" dirty="0"/>
              <a:t>School</a:t>
            </a:r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nl-NL" dirty="0"/>
              <a:t>Media College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nl-NL" dirty="0"/>
              <a:t>E-mail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nl-NL" dirty="0"/>
              <a:t>29215@ma-web.nl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447_TF22977542" id="{5CBA05BD-C840-4ECB-ABD2-5D907A59E79D}" vid="{8A7240A1-A62B-4893-9ABC-93ED5005C75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Outdoor-presentatie</Template>
  <TotalTime>0</TotalTime>
  <Words>103</Words>
  <Application>Microsoft Office PowerPoint</Application>
  <PresentationFormat>Breedbeeld</PresentationFormat>
  <Paragraphs>55</Paragraphs>
  <Slides>7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Gill Sans MT</vt:lpstr>
      <vt:lpstr>Office-thema</vt:lpstr>
      <vt:lpstr>PRESENTATIE</vt:lpstr>
      <vt:lpstr>Inleiding</vt:lpstr>
      <vt:lpstr>Start en Info</vt:lpstr>
      <vt:lpstr>Spel</vt:lpstr>
      <vt:lpstr>Contact</vt:lpstr>
      <vt:lpstr>Eind</vt:lpstr>
      <vt:lpstr>Bedankt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2020-06-22T15:35:12Z</dcterms:created>
  <dcterms:modified xsi:type="dcterms:W3CDTF">2020-06-22T15:45:50Z</dcterms:modified>
</cp:coreProperties>
</file>